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ProximaNova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ProximaNova-bold.fntdata"/><Relationship Id="rId6" Type="http://schemas.openxmlformats.org/officeDocument/2006/relationships/slide" Target="slides/slide2.xml"/><Relationship Id="rId18" Type="http://schemas.openxmlformats.org/officeDocument/2006/relationships/font" Target="fonts/ProximaNov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ebb3a0eb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6ebb3a0eb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ebb3a0eb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6ebb3a0eb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ebb3a0eb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ebb3a0eb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aef598a5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baef598a5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aef598a5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aef598a5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Carsyn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ebb3a0eb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ebb3a0eb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eccb9a59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eccb9a59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ebb3a0eb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6ebb3a0eb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Juncheng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ebb3a0e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ebb3a0e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ebb3a0eb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ebb3a0e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ebb3a0eb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ebb3a0eb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ec6510cb7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6ec6510cb7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 ate with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carsyn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graphic designer in the making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DJtAx9srngV61yKBZg3VHw3QITSpsM0_/view" TargetMode="Externa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Leopard Seal Recognition System (ALSRS): Sprint 5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 Robinson, Carson Buntin, Carsyn Smeda, Nathan Hontz, Juncheng Li, Ryan Huntington, Omar Darwish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510450" y="3665349"/>
            <a:ext cx="64479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Seal Team 6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API Maintainability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11700" y="1228900"/>
            <a:ext cx="418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Separated code into 3 layered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Added JavaDoc to public methods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Removed/refactored duplicate/extraneous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Created server config file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300" y="1152475"/>
            <a:ext cx="4344900" cy="2993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4823350" y="152410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Burndown Chart and User Stories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b="24957" l="27606" r="40425" t="33460"/>
          <a:stretch/>
        </p:blipFill>
        <p:spPr>
          <a:xfrm>
            <a:off x="486825" y="135550"/>
            <a:ext cx="3496450" cy="255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4">
            <a:alphaModFix/>
          </a:blip>
          <a:srcRect b="47425" l="26554" r="49115" t="29618"/>
          <a:stretch/>
        </p:blipFill>
        <p:spPr>
          <a:xfrm>
            <a:off x="552798" y="2986725"/>
            <a:ext cx="3364502" cy="178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Sprint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1152475"/>
            <a:ext cx="4229400" cy="37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Implement and test S3 input for images into the pipeline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Frontend page to call the API from globaleps.baylor.ai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Finalize trainings/weights for identification model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650" y="1161950"/>
            <a:ext cx="4229400" cy="28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58" name="Google Shape;158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Review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441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Current lack of effective tools to detect and identify individual leopard seals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Develop API for Happywhale.com capable of receiving leopard seal photographs and returning the identity of any recognized seals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Utilization of two machine learning models for detection and identification of leopard seals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192" y="1152474"/>
            <a:ext cx="4098132" cy="307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Answers from HappyWhale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Possible Limitations on GPU 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Access to code soon for client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Backup plan: Hosted on Rivas’ website and his computer network (</a:t>
            </a:r>
            <a:r>
              <a:rPr lang="en"/>
              <a:t>globaleps.baylor.ai)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Will need to build basic frontend to feed images into the API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950" y="2399200"/>
            <a:ext cx="5760101" cy="25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Finalize Trainings/Weights for Mask RCNN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Performed final training and modification of Mask RCNN with updated hyperparameters and epochs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Slightly better mAP score of .91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Updated .h5 model weights file to be used in full pipeline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238" y="2522313"/>
            <a:ext cx="2427125" cy="24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513" y="2499300"/>
            <a:ext cx="4246625" cy="24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Finalize Trainings/Weights for Faster RCNN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Retrained Faster RCNN with significantly more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Performance improved significantly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Updated </a:t>
            </a:r>
            <a:r>
              <a:rPr lang="en"/>
              <a:t>the .pth model weights file to be used in full pipeline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25" y="2245063"/>
            <a:ext cx="2419376" cy="25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4012" y="2245063"/>
            <a:ext cx="2742775" cy="25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1474" y="2208488"/>
            <a:ext cx="3092526" cy="265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 no los dos? 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515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both detection models as options to be called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Best performing model is default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Other kept as a potential alternative if default fails or returns poor results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Faster RCNN as default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Ease of training (no masks required)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Improved performance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Switch between models in application.yaml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5711125" y="3571100"/>
            <a:ext cx="15333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750" y="1598300"/>
            <a:ext cx="3128100" cy="2148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DeiT API Integration 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377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 cropped image of seal to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Load weights, make predictions, and return top 5 identities with score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802" y="882200"/>
            <a:ext cx="4440674" cy="31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 rotWithShape="1">
          <a:blip r:embed="rId4">
            <a:alphaModFix/>
          </a:blip>
          <a:srcRect b="2056" l="0" r="0" t="0"/>
          <a:stretch/>
        </p:blipFill>
        <p:spPr>
          <a:xfrm>
            <a:off x="881750" y="2764675"/>
            <a:ext cx="2922826" cy="22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FasterRCNN API Integration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call testing expanded to support both detection options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Option to create model on GPUs or CPUs (boolean option in </a:t>
            </a:r>
            <a:r>
              <a:rPr lang="en"/>
              <a:t>application.yaml)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Bounding box outputs formatted into strings that match MaskRCNN outputs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902" y="2507325"/>
            <a:ext cx="4812201" cy="22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2434175" y="445025"/>
            <a:ext cx="639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Pipeline Demo</a:t>
            </a: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-76400" y="-63650"/>
            <a:ext cx="2177100" cy="53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171850" y="75825"/>
            <a:ext cx="16806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Input Image (URL, Base64)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171850" y="1179900"/>
            <a:ext cx="16806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Detection Model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171850" y="2269638"/>
            <a:ext cx="16806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Preprocess Image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171850" y="3359388"/>
            <a:ext cx="16806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Identification Model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171850" y="4390300"/>
            <a:ext cx="16806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Output Seal </a:t>
            </a: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Identities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890950" y="826800"/>
            <a:ext cx="242400" cy="353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890950" y="1916550"/>
            <a:ext cx="242400" cy="353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890950" y="3006300"/>
            <a:ext cx="242400" cy="353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890950" y="4096050"/>
            <a:ext cx="242400" cy="353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1" name="Google Shape;131;p21" title="video181826363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575" y="172450"/>
            <a:ext cx="6398100" cy="4798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